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42" r:id="rId80"/>
    <p:sldId id="339" r:id="rId81"/>
    <p:sldId id="34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50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13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21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1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2150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269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7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1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5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02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49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74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4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04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D021-2A88-80D6-2936-E2FFD71B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440" y="354806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IAM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C7367-D4EE-2D4D-8E28-266EF5928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7" y="1320801"/>
            <a:ext cx="9032523" cy="5080794"/>
          </a:xfrm>
        </p:spPr>
      </p:pic>
    </p:spTree>
    <p:extLst>
      <p:ext uri="{BB962C8B-B14F-4D97-AF65-F5344CB8AC3E}">
        <p14:creationId xmlns:p14="http://schemas.microsoft.com/office/powerpoint/2010/main" val="126782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35F3-7BAC-76B2-771A-F88F104E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4268B-D094-CC7B-A9E7-E592212B8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" y="365125"/>
            <a:ext cx="10985500" cy="6179344"/>
          </a:xfrm>
        </p:spPr>
      </p:pic>
    </p:spTree>
    <p:extLst>
      <p:ext uri="{BB962C8B-B14F-4D97-AF65-F5344CB8AC3E}">
        <p14:creationId xmlns:p14="http://schemas.microsoft.com/office/powerpoint/2010/main" val="122751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3AFC-E167-0F9A-6377-A180B4B9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E80DF-17D0-A8BE-7D44-7B4C4552D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" y="264160"/>
            <a:ext cx="11297074" cy="6354604"/>
          </a:xfrm>
        </p:spPr>
      </p:pic>
    </p:spTree>
    <p:extLst>
      <p:ext uri="{BB962C8B-B14F-4D97-AF65-F5344CB8AC3E}">
        <p14:creationId xmlns:p14="http://schemas.microsoft.com/office/powerpoint/2010/main" val="378417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829C-2FD7-62D6-63E6-5084FF70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18742-A6B4-4405-2FAE-5B27B70EE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2" y="365125"/>
            <a:ext cx="11211278" cy="6306344"/>
          </a:xfrm>
        </p:spPr>
      </p:pic>
    </p:spTree>
    <p:extLst>
      <p:ext uri="{BB962C8B-B14F-4D97-AF65-F5344CB8AC3E}">
        <p14:creationId xmlns:p14="http://schemas.microsoft.com/office/powerpoint/2010/main" val="30289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2ABF-ABD4-8542-A333-BCACFD52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D8868-17ED-8B58-C5E0-EAA4087AE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1" y="365125"/>
            <a:ext cx="11006949" cy="6191409"/>
          </a:xfrm>
        </p:spPr>
      </p:pic>
    </p:spTree>
    <p:extLst>
      <p:ext uri="{BB962C8B-B14F-4D97-AF65-F5344CB8AC3E}">
        <p14:creationId xmlns:p14="http://schemas.microsoft.com/office/powerpoint/2010/main" val="420656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BC9A-439E-36C6-21CF-13BBB96B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0B508-D079-F1B3-E3B7-59A11CD6F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7" y="319088"/>
            <a:ext cx="11318523" cy="6366669"/>
          </a:xfrm>
        </p:spPr>
      </p:pic>
    </p:spTree>
    <p:extLst>
      <p:ext uri="{BB962C8B-B14F-4D97-AF65-F5344CB8AC3E}">
        <p14:creationId xmlns:p14="http://schemas.microsoft.com/office/powerpoint/2010/main" val="116542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95DC-5DB8-6A2B-9A7A-CC18E066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36DD8-6388-6C67-9348-58A380077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" y="365125"/>
            <a:ext cx="11234985" cy="6319679"/>
          </a:xfrm>
        </p:spPr>
      </p:pic>
    </p:spTree>
    <p:extLst>
      <p:ext uri="{BB962C8B-B14F-4D97-AF65-F5344CB8AC3E}">
        <p14:creationId xmlns:p14="http://schemas.microsoft.com/office/powerpoint/2010/main" val="393094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1153-CFD3-C811-8CEA-DD894162C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540EE-32E3-B99D-F582-CFBCB3047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7F821-4DE9-359D-2D6B-FFC8CAFB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00024"/>
            <a:ext cx="113284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7218-F8D9-0F18-6F48-ADA7BD1B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A8A72-16FE-57B8-791C-509A54707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04" y="365125"/>
            <a:ext cx="11213536" cy="6307614"/>
          </a:xfrm>
        </p:spPr>
      </p:pic>
    </p:spTree>
    <p:extLst>
      <p:ext uri="{BB962C8B-B14F-4D97-AF65-F5344CB8AC3E}">
        <p14:creationId xmlns:p14="http://schemas.microsoft.com/office/powerpoint/2010/main" val="322025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EBE7-69EC-F97C-AB88-C03A26C8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89A93-7366-B92C-B78B-C317E1F9B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" y="365125"/>
            <a:ext cx="11124354" cy="6257449"/>
          </a:xfrm>
        </p:spPr>
      </p:pic>
    </p:spTree>
    <p:extLst>
      <p:ext uri="{BB962C8B-B14F-4D97-AF65-F5344CB8AC3E}">
        <p14:creationId xmlns:p14="http://schemas.microsoft.com/office/powerpoint/2010/main" val="418381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8A5C-A531-1191-1C46-2960862C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A5B3D-1723-69DC-24DA-0AF7956BF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5" y="365125"/>
            <a:ext cx="11102905" cy="6245384"/>
          </a:xfrm>
        </p:spPr>
      </p:pic>
    </p:spTree>
    <p:extLst>
      <p:ext uri="{BB962C8B-B14F-4D97-AF65-F5344CB8AC3E}">
        <p14:creationId xmlns:p14="http://schemas.microsoft.com/office/powerpoint/2010/main" val="86426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F9B0-333F-636D-CEC5-40097808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020E2-6957-1BA1-4D35-64B069869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277813"/>
            <a:ext cx="11321345" cy="6368256"/>
          </a:xfrm>
        </p:spPr>
      </p:pic>
    </p:spTree>
    <p:extLst>
      <p:ext uri="{BB962C8B-B14F-4D97-AF65-F5344CB8AC3E}">
        <p14:creationId xmlns:p14="http://schemas.microsoft.com/office/powerpoint/2010/main" val="176913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D2C7-2978-BF52-EE2A-12A169C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8B224-6D41-F224-2393-21561ED19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6" y="528320"/>
            <a:ext cx="10827454" cy="6090443"/>
          </a:xfrm>
        </p:spPr>
      </p:pic>
    </p:spTree>
    <p:extLst>
      <p:ext uri="{BB962C8B-B14F-4D97-AF65-F5344CB8AC3E}">
        <p14:creationId xmlns:p14="http://schemas.microsoft.com/office/powerpoint/2010/main" val="62107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33FB-3D6E-47CE-2968-936E47DBD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CD22-46C0-8084-C705-78FD8511B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B44BF-6C9D-D7F0-9A39-96182985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88594"/>
            <a:ext cx="11409680" cy="64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F82E-5E5D-0944-EC23-B0065B39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A8357-FDED-F520-8670-3D7DA05A2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7850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222319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88A7-47FC-345F-1D98-4E23F6CB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1F09A6-D699-C8C8-C40F-EC6EB267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" y="365125"/>
            <a:ext cx="11087100" cy="6236494"/>
          </a:xfrm>
        </p:spPr>
      </p:pic>
    </p:spTree>
    <p:extLst>
      <p:ext uri="{BB962C8B-B14F-4D97-AF65-F5344CB8AC3E}">
        <p14:creationId xmlns:p14="http://schemas.microsoft.com/office/powerpoint/2010/main" val="369426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08AB-BF26-7176-3F32-D924DC1D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6B09B-2798-FB94-BD21-2195FF22C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1" y="365125"/>
            <a:ext cx="11079198" cy="6232049"/>
          </a:xfrm>
        </p:spPr>
      </p:pic>
    </p:spTree>
    <p:extLst>
      <p:ext uri="{BB962C8B-B14F-4D97-AF65-F5344CB8AC3E}">
        <p14:creationId xmlns:p14="http://schemas.microsoft.com/office/powerpoint/2010/main" val="190277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4FD8-EF3E-C524-D1FB-052ADD25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02044-AD21-2211-E360-E572F0D6E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" y="365126"/>
            <a:ext cx="10621152" cy="5974398"/>
          </a:xfrm>
        </p:spPr>
      </p:pic>
    </p:spTree>
    <p:extLst>
      <p:ext uri="{BB962C8B-B14F-4D97-AF65-F5344CB8AC3E}">
        <p14:creationId xmlns:p14="http://schemas.microsoft.com/office/powerpoint/2010/main" val="820798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696-7D28-3B98-5709-2DC6D5B7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AC6D8-C2A3-8B12-FFE8-EA17FD22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7" y="365125"/>
            <a:ext cx="11234703" cy="6319520"/>
          </a:xfrm>
        </p:spPr>
      </p:pic>
    </p:spTree>
    <p:extLst>
      <p:ext uri="{BB962C8B-B14F-4D97-AF65-F5344CB8AC3E}">
        <p14:creationId xmlns:p14="http://schemas.microsoft.com/office/powerpoint/2010/main" val="234904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348F-7F40-5F73-8A5E-BE59A5F5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F9E06-4546-FEB9-E012-F8DEA6915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599440"/>
            <a:ext cx="10708923" cy="6023769"/>
          </a:xfrm>
        </p:spPr>
      </p:pic>
    </p:spTree>
    <p:extLst>
      <p:ext uri="{BB962C8B-B14F-4D97-AF65-F5344CB8AC3E}">
        <p14:creationId xmlns:p14="http://schemas.microsoft.com/office/powerpoint/2010/main" val="1751356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E3D5-EBA2-5791-EE19-B2F8F33D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909E9-1174-E147-4D12-E5A6B4B6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7" y="508000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93034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5401-1B3C-0E8B-5EE9-B625DFF1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1DFD9B-268F-A7B2-E908-69D21C307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04" y="741680"/>
            <a:ext cx="9913056" cy="5576094"/>
          </a:xfrm>
        </p:spPr>
      </p:pic>
    </p:spTree>
    <p:extLst>
      <p:ext uri="{BB962C8B-B14F-4D97-AF65-F5344CB8AC3E}">
        <p14:creationId xmlns:p14="http://schemas.microsoft.com/office/powerpoint/2010/main" val="142422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EEFA-61C0-A037-CFA0-B9079A2B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68872-DF54-08AA-D1FA-A477B7180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8" y="365125"/>
            <a:ext cx="11025012" cy="6201569"/>
          </a:xfrm>
        </p:spPr>
      </p:pic>
    </p:spTree>
    <p:extLst>
      <p:ext uri="{BB962C8B-B14F-4D97-AF65-F5344CB8AC3E}">
        <p14:creationId xmlns:p14="http://schemas.microsoft.com/office/powerpoint/2010/main" val="399663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29C3-147F-64B0-AFA0-22DE7ED7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8DE14-E508-527F-1F50-6E7EDAE01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8" y="365124"/>
            <a:ext cx="10903092" cy="6132989"/>
          </a:xfrm>
        </p:spPr>
      </p:pic>
    </p:spTree>
    <p:extLst>
      <p:ext uri="{BB962C8B-B14F-4D97-AF65-F5344CB8AC3E}">
        <p14:creationId xmlns:p14="http://schemas.microsoft.com/office/powerpoint/2010/main" val="3198097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913E-5AA9-662E-3BEC-57152413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31F56-DCE5-287B-CF5C-D7B8D9A8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8" y="365125"/>
            <a:ext cx="10979292" cy="6175851"/>
          </a:xfrm>
        </p:spPr>
      </p:pic>
    </p:spTree>
    <p:extLst>
      <p:ext uri="{BB962C8B-B14F-4D97-AF65-F5344CB8AC3E}">
        <p14:creationId xmlns:p14="http://schemas.microsoft.com/office/powerpoint/2010/main" val="1636557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BB54-DAEA-D521-4599-CCE917DC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4D101-9E22-322A-A883-6755ABD07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2" y="365125"/>
            <a:ext cx="10693118" cy="6014879"/>
          </a:xfrm>
        </p:spPr>
      </p:pic>
    </p:spTree>
    <p:extLst>
      <p:ext uri="{BB962C8B-B14F-4D97-AF65-F5344CB8AC3E}">
        <p14:creationId xmlns:p14="http://schemas.microsoft.com/office/powerpoint/2010/main" val="252004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F55B-B01D-2042-B839-B497E93A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D1923-6073-EF62-7DF8-8AA8ABF0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4" y="365125"/>
            <a:ext cx="11050976" cy="6216174"/>
          </a:xfrm>
        </p:spPr>
      </p:pic>
    </p:spTree>
    <p:extLst>
      <p:ext uri="{BB962C8B-B14F-4D97-AF65-F5344CB8AC3E}">
        <p14:creationId xmlns:p14="http://schemas.microsoft.com/office/powerpoint/2010/main" val="1901251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97EE-A147-BD92-AD7D-ED933B54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B7D01-1E2A-5410-0C2B-95F65B9F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9" y="294005"/>
            <a:ext cx="11020213" cy="6198870"/>
          </a:xfrm>
        </p:spPr>
      </p:pic>
    </p:spTree>
    <p:extLst>
      <p:ext uri="{BB962C8B-B14F-4D97-AF65-F5344CB8AC3E}">
        <p14:creationId xmlns:p14="http://schemas.microsoft.com/office/powerpoint/2010/main" val="403666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1E0A-6B60-9C33-C958-DC87253E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78EEB-39F8-C4AC-BF01-7420D0792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15" y="365125"/>
            <a:ext cx="10893778" cy="6127750"/>
          </a:xfrm>
        </p:spPr>
      </p:pic>
    </p:spTree>
    <p:extLst>
      <p:ext uri="{BB962C8B-B14F-4D97-AF65-F5344CB8AC3E}">
        <p14:creationId xmlns:p14="http://schemas.microsoft.com/office/powerpoint/2010/main" val="51162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FA75-A952-C805-67FE-A37C9887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92DB6-68CC-AE08-DE7D-4CEE6FEC6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" y="203200"/>
            <a:ext cx="11575626" cy="6511290"/>
          </a:xfrm>
        </p:spPr>
      </p:pic>
    </p:spTree>
    <p:extLst>
      <p:ext uri="{BB962C8B-B14F-4D97-AF65-F5344CB8AC3E}">
        <p14:creationId xmlns:p14="http://schemas.microsoft.com/office/powerpoint/2010/main" val="3584394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78F1-9F78-9DAE-E752-D2004528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E9F35-B0DE-56D4-70EF-E2292EBBD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1" y="365125"/>
            <a:ext cx="11284657" cy="6347620"/>
          </a:xfrm>
        </p:spPr>
      </p:pic>
    </p:spTree>
    <p:extLst>
      <p:ext uri="{BB962C8B-B14F-4D97-AF65-F5344CB8AC3E}">
        <p14:creationId xmlns:p14="http://schemas.microsoft.com/office/powerpoint/2010/main" val="3834245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8AF0-3CD9-A267-6CB9-4A2148DF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7B9B0-D4D5-AED3-DA97-D632273DF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" y="365126"/>
            <a:ext cx="10151535" cy="5710238"/>
          </a:xfrm>
        </p:spPr>
      </p:pic>
    </p:spTree>
    <p:extLst>
      <p:ext uri="{BB962C8B-B14F-4D97-AF65-F5344CB8AC3E}">
        <p14:creationId xmlns:p14="http://schemas.microsoft.com/office/powerpoint/2010/main" val="195687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C605-5E90-3E48-9E3F-24FF4A40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E0A63-64C4-6802-586B-3DE451ED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5" y="348933"/>
            <a:ext cx="10922564" cy="6143942"/>
          </a:xfrm>
        </p:spPr>
      </p:pic>
    </p:spTree>
    <p:extLst>
      <p:ext uri="{BB962C8B-B14F-4D97-AF65-F5344CB8AC3E}">
        <p14:creationId xmlns:p14="http://schemas.microsoft.com/office/powerpoint/2010/main" val="260476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F674-9BCE-1E26-346A-F2DFC8E6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1E2A5-A031-D90E-E3BF-C7E2A25D0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1" y="365125"/>
            <a:ext cx="10956149" cy="6162834"/>
          </a:xfrm>
        </p:spPr>
      </p:pic>
    </p:spTree>
    <p:extLst>
      <p:ext uri="{BB962C8B-B14F-4D97-AF65-F5344CB8AC3E}">
        <p14:creationId xmlns:p14="http://schemas.microsoft.com/office/powerpoint/2010/main" val="2315233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81BC-E49F-C202-9BA0-6B59C0A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5E695-E808-342E-CCD0-971E2FEC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6" y="249793"/>
            <a:ext cx="11303847" cy="6358414"/>
          </a:xfrm>
        </p:spPr>
      </p:pic>
    </p:spTree>
    <p:extLst>
      <p:ext uri="{BB962C8B-B14F-4D97-AF65-F5344CB8AC3E}">
        <p14:creationId xmlns:p14="http://schemas.microsoft.com/office/powerpoint/2010/main" val="2644760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CCAF-BDBE-2EE4-1682-AD03D161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2AA916-70C0-AE33-EADF-60235234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1" y="365125"/>
            <a:ext cx="11047589" cy="6214269"/>
          </a:xfrm>
        </p:spPr>
      </p:pic>
    </p:spTree>
    <p:extLst>
      <p:ext uri="{BB962C8B-B14F-4D97-AF65-F5344CB8AC3E}">
        <p14:creationId xmlns:p14="http://schemas.microsoft.com/office/powerpoint/2010/main" val="240324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A80E-1816-37D4-0A4B-3BDE7E32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4DEA6-0A01-2B2A-CC66-566E9642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" y="365125"/>
            <a:ext cx="11051540" cy="6216492"/>
          </a:xfrm>
        </p:spPr>
      </p:pic>
    </p:spTree>
    <p:extLst>
      <p:ext uri="{BB962C8B-B14F-4D97-AF65-F5344CB8AC3E}">
        <p14:creationId xmlns:p14="http://schemas.microsoft.com/office/powerpoint/2010/main" val="4233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24B8-6EB3-E1D9-287C-DFF480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3633D-C371-7D2F-E1DD-EE7F0EE51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5" y="213360"/>
            <a:ext cx="11306951" cy="6360160"/>
          </a:xfrm>
        </p:spPr>
      </p:pic>
    </p:spTree>
    <p:extLst>
      <p:ext uri="{BB962C8B-B14F-4D97-AF65-F5344CB8AC3E}">
        <p14:creationId xmlns:p14="http://schemas.microsoft.com/office/powerpoint/2010/main" val="1012999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FCA0-D199-9208-4BEA-655B3385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C7A06-CE2A-0942-0AC5-8FA51586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4" y="365125"/>
            <a:ext cx="11005256" cy="6190457"/>
          </a:xfrm>
        </p:spPr>
      </p:pic>
    </p:spTree>
    <p:extLst>
      <p:ext uri="{BB962C8B-B14F-4D97-AF65-F5344CB8AC3E}">
        <p14:creationId xmlns:p14="http://schemas.microsoft.com/office/powerpoint/2010/main" val="1810666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7532-EAE8-34E5-C943-7C328EE7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CA994-8938-C60A-965B-C719C79A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4" y="365124"/>
            <a:ext cx="11000176" cy="6187599"/>
          </a:xfrm>
        </p:spPr>
      </p:pic>
    </p:spTree>
    <p:extLst>
      <p:ext uri="{BB962C8B-B14F-4D97-AF65-F5344CB8AC3E}">
        <p14:creationId xmlns:p14="http://schemas.microsoft.com/office/powerpoint/2010/main" val="276967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97A8-0FC6-C641-7788-2DC4CBCE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132081"/>
            <a:ext cx="11557000" cy="139620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VPC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DE4C5-6C28-BFDB-9B5C-7FEE1D3F4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1528286"/>
            <a:ext cx="8825936" cy="4964589"/>
          </a:xfrm>
        </p:spPr>
      </p:pic>
    </p:spTree>
    <p:extLst>
      <p:ext uri="{BB962C8B-B14F-4D97-AF65-F5344CB8AC3E}">
        <p14:creationId xmlns:p14="http://schemas.microsoft.com/office/powerpoint/2010/main" val="817892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B6CB-D7CE-5E69-18E0-03148B1C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B641D-1986-CA02-C78C-DB49D681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6" y="365125"/>
            <a:ext cx="10921154" cy="6143149"/>
          </a:xfrm>
        </p:spPr>
      </p:pic>
    </p:spTree>
    <p:extLst>
      <p:ext uri="{BB962C8B-B14F-4D97-AF65-F5344CB8AC3E}">
        <p14:creationId xmlns:p14="http://schemas.microsoft.com/office/powerpoint/2010/main" val="807917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547F-BC01-5E00-4B57-CECD5E94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15974C-4E71-CF15-D027-B81323D79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2" y="365125"/>
            <a:ext cx="11190958" cy="6294914"/>
          </a:xfrm>
        </p:spPr>
      </p:pic>
    </p:spTree>
    <p:extLst>
      <p:ext uri="{BB962C8B-B14F-4D97-AF65-F5344CB8AC3E}">
        <p14:creationId xmlns:p14="http://schemas.microsoft.com/office/powerpoint/2010/main" val="1617619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3DAB-3042-2653-66A8-E29D7A44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54690-DB8D-93FD-6EFB-D0BFCD1C4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6" y="430848"/>
            <a:ext cx="10987194" cy="6180296"/>
          </a:xfrm>
        </p:spPr>
      </p:pic>
    </p:spTree>
    <p:extLst>
      <p:ext uri="{BB962C8B-B14F-4D97-AF65-F5344CB8AC3E}">
        <p14:creationId xmlns:p14="http://schemas.microsoft.com/office/powerpoint/2010/main" val="393446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8986-2AA9-7CB5-9629-F664389B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28C5-C33A-4304-A970-85288E8E8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" y="365125"/>
            <a:ext cx="11053234" cy="6217444"/>
          </a:xfrm>
        </p:spPr>
      </p:pic>
    </p:spTree>
    <p:extLst>
      <p:ext uri="{BB962C8B-B14F-4D97-AF65-F5344CB8AC3E}">
        <p14:creationId xmlns:p14="http://schemas.microsoft.com/office/powerpoint/2010/main" val="2255508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F6B5-BF4F-DC98-4CD1-C7BD2C7E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8E6F9-AA61-B5FA-4015-028BB5DB3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6" y="538480"/>
            <a:ext cx="10999047" cy="6186964"/>
          </a:xfrm>
        </p:spPr>
      </p:pic>
    </p:spTree>
    <p:extLst>
      <p:ext uri="{BB962C8B-B14F-4D97-AF65-F5344CB8AC3E}">
        <p14:creationId xmlns:p14="http://schemas.microsoft.com/office/powerpoint/2010/main" val="2884977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6BDA-F8BB-98DA-C981-2D355DD9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DABD9-C6E3-546C-86E2-C4F94FB23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1" y="365125"/>
            <a:ext cx="10742789" cy="6042819"/>
          </a:xfrm>
        </p:spPr>
      </p:pic>
    </p:spTree>
    <p:extLst>
      <p:ext uri="{BB962C8B-B14F-4D97-AF65-F5344CB8AC3E}">
        <p14:creationId xmlns:p14="http://schemas.microsoft.com/office/powerpoint/2010/main" val="1654341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F7B4-1A0F-A774-0A1D-BB9B36CE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62EE5-2058-C53C-E37B-5B9E399D5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" y="365125"/>
            <a:ext cx="11097260" cy="6242209"/>
          </a:xfrm>
        </p:spPr>
      </p:pic>
    </p:spTree>
    <p:extLst>
      <p:ext uri="{BB962C8B-B14F-4D97-AF65-F5344CB8AC3E}">
        <p14:creationId xmlns:p14="http://schemas.microsoft.com/office/powerpoint/2010/main" val="19853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904F-1851-B734-A242-858554E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A5193-C380-E557-56C0-68DA48EDE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3" y="365125"/>
            <a:ext cx="11048154" cy="6214586"/>
          </a:xfrm>
        </p:spPr>
      </p:pic>
    </p:spTree>
    <p:extLst>
      <p:ext uri="{BB962C8B-B14F-4D97-AF65-F5344CB8AC3E}">
        <p14:creationId xmlns:p14="http://schemas.microsoft.com/office/powerpoint/2010/main" val="2347132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5CF0-EFAC-E914-09B4-360EF385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4E73A-CF50-5B3B-C8BB-2133E8B67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" y="365125"/>
            <a:ext cx="11213536" cy="6307614"/>
          </a:xfrm>
        </p:spPr>
      </p:pic>
    </p:spTree>
    <p:extLst>
      <p:ext uri="{BB962C8B-B14F-4D97-AF65-F5344CB8AC3E}">
        <p14:creationId xmlns:p14="http://schemas.microsoft.com/office/powerpoint/2010/main" val="3716275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1771-47A4-314E-A39A-220FAC44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4AF42-1A14-EA15-2B37-C8F3CCE15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" y="365125"/>
            <a:ext cx="11082020" cy="6233637"/>
          </a:xfrm>
        </p:spPr>
      </p:pic>
    </p:spTree>
    <p:extLst>
      <p:ext uri="{BB962C8B-B14F-4D97-AF65-F5344CB8AC3E}">
        <p14:creationId xmlns:p14="http://schemas.microsoft.com/office/powerpoint/2010/main" val="2589542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953F-1C66-3CCC-71E2-50F50000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60730-7B71-C220-3B33-8241EBA4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" y="365125"/>
            <a:ext cx="10959536" cy="6164739"/>
          </a:xfrm>
        </p:spPr>
      </p:pic>
    </p:spTree>
    <p:extLst>
      <p:ext uri="{BB962C8B-B14F-4D97-AF65-F5344CB8AC3E}">
        <p14:creationId xmlns:p14="http://schemas.microsoft.com/office/powerpoint/2010/main" val="956409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9904-C950-8AF9-0774-17EF0534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840" y="189071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2DCEA-CAB3-38E0-9888-E3DDD686F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735342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71B-8EC7-B7F4-41E1-44D644AC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10CEC-56F6-C50A-C4F1-92EAFD68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" y="365125"/>
            <a:ext cx="11018238" cy="6197759"/>
          </a:xfrm>
        </p:spPr>
      </p:pic>
    </p:spTree>
    <p:extLst>
      <p:ext uri="{BB962C8B-B14F-4D97-AF65-F5344CB8AC3E}">
        <p14:creationId xmlns:p14="http://schemas.microsoft.com/office/powerpoint/2010/main" val="2438301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1897-9051-F18B-0F1C-01A5B955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35583-B1BA-56C1-1C5E-8E0F8EB4D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8" y="286782"/>
            <a:ext cx="11172332" cy="6284436"/>
          </a:xfrm>
        </p:spPr>
      </p:pic>
    </p:spTree>
    <p:extLst>
      <p:ext uri="{BB962C8B-B14F-4D97-AF65-F5344CB8AC3E}">
        <p14:creationId xmlns:p14="http://schemas.microsoft.com/office/powerpoint/2010/main" val="288094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7FA3-2F1A-35BA-E448-8FAA68D28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E1835-9198-803D-3359-E7D4E5B6DE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E6D20-FC31-3318-CF72-74601016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14324"/>
            <a:ext cx="11064240" cy="62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5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E983-6138-6EDC-28A5-5AAE607F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5E4E8-5182-96A1-3573-5924C8D17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7" y="365125"/>
            <a:ext cx="11003563" cy="6189504"/>
          </a:xfrm>
        </p:spPr>
      </p:pic>
    </p:spTree>
    <p:extLst>
      <p:ext uri="{BB962C8B-B14F-4D97-AF65-F5344CB8AC3E}">
        <p14:creationId xmlns:p14="http://schemas.microsoft.com/office/powerpoint/2010/main" val="3918112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DF20-D439-1619-A02F-5400CBBA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5333F-7F22-6881-5F48-C79B844C2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24644"/>
            <a:ext cx="10965745" cy="6168231"/>
          </a:xfrm>
        </p:spPr>
      </p:pic>
    </p:spTree>
    <p:extLst>
      <p:ext uri="{BB962C8B-B14F-4D97-AF65-F5344CB8AC3E}">
        <p14:creationId xmlns:p14="http://schemas.microsoft.com/office/powerpoint/2010/main" val="2296101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F143-6982-4F7E-056C-97D5A698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AF50F-5D6A-51FD-8048-67418DCD0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" y="365125"/>
            <a:ext cx="11054927" cy="6218397"/>
          </a:xfrm>
        </p:spPr>
      </p:pic>
    </p:spTree>
    <p:extLst>
      <p:ext uri="{BB962C8B-B14F-4D97-AF65-F5344CB8AC3E}">
        <p14:creationId xmlns:p14="http://schemas.microsoft.com/office/powerpoint/2010/main" val="56729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B965-EDFC-D2AA-E554-4C943491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97FE0-5CC3-11B5-F0A9-1B07842D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9" y="314325"/>
            <a:ext cx="10766213" cy="6055995"/>
          </a:xfrm>
        </p:spPr>
      </p:pic>
    </p:spTree>
    <p:extLst>
      <p:ext uri="{BB962C8B-B14F-4D97-AF65-F5344CB8AC3E}">
        <p14:creationId xmlns:p14="http://schemas.microsoft.com/office/powerpoint/2010/main" val="171272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813E-0325-E6A0-BA52-66C928D3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760" y="304165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CLOUDWATCH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62C9A-D8C6-14BA-DD03-A6955DE46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52" y="1452880"/>
            <a:ext cx="9202348" cy="5176321"/>
          </a:xfrm>
        </p:spPr>
      </p:pic>
    </p:spTree>
    <p:extLst>
      <p:ext uri="{BB962C8B-B14F-4D97-AF65-F5344CB8AC3E}">
        <p14:creationId xmlns:p14="http://schemas.microsoft.com/office/powerpoint/2010/main" val="4040405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F2DA-3866-359D-7494-FE2862B78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E2EE2-8A34-24CF-8A0A-389D54A16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B65EA-8A28-3508-257F-74ABE81C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594360"/>
            <a:ext cx="10251440" cy="57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6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99F9-9E57-1D44-1295-CAEE8670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FEF2F-C3CA-BFC0-40A3-AA17D323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365125"/>
            <a:ext cx="11255305" cy="6331109"/>
          </a:xfrm>
        </p:spPr>
      </p:pic>
    </p:spTree>
    <p:extLst>
      <p:ext uri="{BB962C8B-B14F-4D97-AF65-F5344CB8AC3E}">
        <p14:creationId xmlns:p14="http://schemas.microsoft.com/office/powerpoint/2010/main" val="3289796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C69-2821-0614-A72E-A962BDA0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6394B-F89B-7C61-3FEA-C3F0EE51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6" y="365125"/>
            <a:ext cx="11032914" cy="6206014"/>
          </a:xfrm>
        </p:spPr>
      </p:pic>
    </p:spTree>
    <p:extLst>
      <p:ext uri="{BB962C8B-B14F-4D97-AF65-F5344CB8AC3E}">
        <p14:creationId xmlns:p14="http://schemas.microsoft.com/office/powerpoint/2010/main" val="2268772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97AB-630A-969B-E299-51E4B78B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C180C-76C4-C87B-15BD-CA46E85C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5" y="365125"/>
            <a:ext cx="11234985" cy="6319679"/>
          </a:xfrm>
        </p:spPr>
      </p:pic>
    </p:spTree>
    <p:extLst>
      <p:ext uri="{BB962C8B-B14F-4D97-AF65-F5344CB8AC3E}">
        <p14:creationId xmlns:p14="http://schemas.microsoft.com/office/powerpoint/2010/main" val="708128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0136-F2D3-AE63-41E5-EB167908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2987C-4C17-25B0-50AF-20B2D5F8E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7" y="284480"/>
            <a:ext cx="11328683" cy="6372384"/>
          </a:xfrm>
        </p:spPr>
      </p:pic>
    </p:spTree>
    <p:extLst>
      <p:ext uri="{BB962C8B-B14F-4D97-AF65-F5344CB8AC3E}">
        <p14:creationId xmlns:p14="http://schemas.microsoft.com/office/powerpoint/2010/main" val="401122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816D-B2D6-D44C-56A5-FFFAD93C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54443-68C7-A38E-9E59-3D1281E19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8" y="365125"/>
            <a:ext cx="10847212" cy="6101556"/>
          </a:xfrm>
        </p:spPr>
      </p:pic>
    </p:spTree>
    <p:extLst>
      <p:ext uri="{BB962C8B-B14F-4D97-AF65-F5344CB8AC3E}">
        <p14:creationId xmlns:p14="http://schemas.microsoft.com/office/powerpoint/2010/main" val="4068822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54EC-5DB8-2C4D-94F1-30155C72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83845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LAUNCH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90B24-6AFB-AA4F-65D8-310F1D9E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2" y="1432560"/>
            <a:ext cx="9006558" cy="5066189"/>
          </a:xfrm>
        </p:spPr>
      </p:pic>
    </p:spTree>
    <p:extLst>
      <p:ext uri="{BB962C8B-B14F-4D97-AF65-F5344CB8AC3E}">
        <p14:creationId xmlns:p14="http://schemas.microsoft.com/office/powerpoint/2010/main" val="298371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ACA4-706C-9E84-AE70-C3942E99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EF565-9733-8AA4-ED3B-D794054A5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9" y="528320"/>
            <a:ext cx="11054362" cy="6218079"/>
          </a:xfrm>
        </p:spPr>
      </p:pic>
    </p:spTree>
    <p:extLst>
      <p:ext uri="{BB962C8B-B14F-4D97-AF65-F5344CB8AC3E}">
        <p14:creationId xmlns:p14="http://schemas.microsoft.com/office/powerpoint/2010/main" val="389435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6F3-1951-B0C0-9E4F-432E70D4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F6F27-1C1E-9794-9289-0B777F36F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365125"/>
            <a:ext cx="10893778" cy="6127750"/>
          </a:xfrm>
        </p:spPr>
      </p:pic>
    </p:spTree>
    <p:extLst>
      <p:ext uri="{BB962C8B-B14F-4D97-AF65-F5344CB8AC3E}">
        <p14:creationId xmlns:p14="http://schemas.microsoft.com/office/powerpoint/2010/main" val="2642036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5D4-1701-36DF-363B-2A861148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50DC4-B299-B3BC-E4B4-AFD4EC2C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9" y="250371"/>
            <a:ext cx="11097785" cy="6242504"/>
          </a:xfrm>
        </p:spPr>
      </p:pic>
    </p:spTree>
    <p:extLst>
      <p:ext uri="{BB962C8B-B14F-4D97-AF65-F5344CB8AC3E}">
        <p14:creationId xmlns:p14="http://schemas.microsoft.com/office/powerpoint/2010/main" val="1492067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D53B-70DC-DD07-8D9D-0027D64C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21D17-528D-D9A6-C669-F4CF36C68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365125"/>
            <a:ext cx="11147174" cy="6270285"/>
          </a:xfrm>
        </p:spPr>
      </p:pic>
    </p:spTree>
    <p:extLst>
      <p:ext uri="{BB962C8B-B14F-4D97-AF65-F5344CB8AC3E}">
        <p14:creationId xmlns:p14="http://schemas.microsoft.com/office/powerpoint/2010/main" val="4131528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88FE-487F-E93C-C67F-A5F754C7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8DAFD-5169-61D0-59D9-AC0A418C7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5" y="365125"/>
            <a:ext cx="10955585" cy="6162516"/>
          </a:xfrm>
        </p:spPr>
      </p:pic>
    </p:spTree>
    <p:extLst>
      <p:ext uri="{BB962C8B-B14F-4D97-AF65-F5344CB8AC3E}">
        <p14:creationId xmlns:p14="http://schemas.microsoft.com/office/powerpoint/2010/main" val="554738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A11B-1A6D-F351-7AB4-F7DA06D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6B66C-2C57-B8ED-0FBE-A4876551C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365125"/>
            <a:ext cx="10893777" cy="6127750"/>
          </a:xfrm>
        </p:spPr>
      </p:pic>
    </p:spTree>
    <p:extLst>
      <p:ext uri="{BB962C8B-B14F-4D97-AF65-F5344CB8AC3E}">
        <p14:creationId xmlns:p14="http://schemas.microsoft.com/office/powerpoint/2010/main" val="1830185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3044-5A60-E5EE-0750-B70E8126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EF17E-5417-F688-374F-C00CAF5A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5" y="264160"/>
            <a:ext cx="11433387" cy="6431280"/>
          </a:xfrm>
        </p:spPr>
      </p:pic>
    </p:spTree>
    <p:extLst>
      <p:ext uri="{BB962C8B-B14F-4D97-AF65-F5344CB8AC3E}">
        <p14:creationId xmlns:p14="http://schemas.microsoft.com/office/powerpoint/2010/main" val="1541569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CE0-5F44-4EDE-DFE0-B5D22E0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4D757-7C46-83DA-15E7-D70001B2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7" y="365125"/>
            <a:ext cx="11105163" cy="6246654"/>
          </a:xfrm>
        </p:spPr>
      </p:pic>
    </p:spTree>
    <p:extLst>
      <p:ext uri="{BB962C8B-B14F-4D97-AF65-F5344CB8AC3E}">
        <p14:creationId xmlns:p14="http://schemas.microsoft.com/office/powerpoint/2010/main" val="136922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6C86-1DA0-3AC1-79CA-28456364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32A40-1E01-E575-F68E-56975E7CA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1" y="365125"/>
            <a:ext cx="10930749" cy="6148547"/>
          </a:xfrm>
        </p:spPr>
      </p:pic>
    </p:spTree>
    <p:extLst>
      <p:ext uri="{BB962C8B-B14F-4D97-AF65-F5344CB8AC3E}">
        <p14:creationId xmlns:p14="http://schemas.microsoft.com/office/powerpoint/2010/main" val="363600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D661-F18A-B0D7-4277-A751F9ED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E78F1-C5DC-FE64-7E6F-84587A54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4" y="365125"/>
            <a:ext cx="10873176" cy="6116162"/>
          </a:xfrm>
        </p:spPr>
      </p:pic>
    </p:spTree>
    <p:extLst>
      <p:ext uri="{BB962C8B-B14F-4D97-AF65-F5344CB8AC3E}">
        <p14:creationId xmlns:p14="http://schemas.microsoft.com/office/powerpoint/2010/main" val="18374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AF06-CC14-92DA-37DD-64864DF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AFC66-B746-D4AC-8009-446BB790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5" y="264160"/>
            <a:ext cx="11245145" cy="6325394"/>
          </a:xfrm>
        </p:spPr>
      </p:pic>
    </p:spTree>
    <p:extLst>
      <p:ext uri="{BB962C8B-B14F-4D97-AF65-F5344CB8AC3E}">
        <p14:creationId xmlns:p14="http://schemas.microsoft.com/office/powerpoint/2010/main" val="574211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FFA5-F1A7-98D9-A7A8-4DB1AB6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E6555-21C0-42DE-DA2A-083BE2497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1" y="399733"/>
            <a:ext cx="10991709" cy="6182837"/>
          </a:xfrm>
        </p:spPr>
      </p:pic>
    </p:spTree>
    <p:extLst>
      <p:ext uri="{BB962C8B-B14F-4D97-AF65-F5344CB8AC3E}">
        <p14:creationId xmlns:p14="http://schemas.microsoft.com/office/powerpoint/2010/main" val="51860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FB13-C839-0227-FEF6-05BC0DE0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A6120-C548-F9B1-B0FE-9E2F8B62B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65125"/>
            <a:ext cx="11066780" cy="6225064"/>
          </a:xfrm>
        </p:spPr>
      </p:pic>
    </p:spTree>
    <p:extLst>
      <p:ext uri="{BB962C8B-B14F-4D97-AF65-F5344CB8AC3E}">
        <p14:creationId xmlns:p14="http://schemas.microsoft.com/office/powerpoint/2010/main" val="36707834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</TotalTime>
  <Words>9</Words>
  <Application>Microsoft Office PowerPoint</Application>
  <PresentationFormat>Widescreen</PresentationFormat>
  <Paragraphs>5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Algerian</vt:lpstr>
      <vt:lpstr>Arial</vt:lpstr>
      <vt:lpstr>Trebuchet MS</vt:lpstr>
      <vt:lpstr>Wingdings 3</vt:lpstr>
      <vt:lpstr>Facet</vt:lpstr>
      <vt:lpstr>IAM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VPC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EC2 INSTANCES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CLOUDWATCH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Lab-1</dc:title>
  <dc:creator>polamarasettiprem26@outlook.com</dc:creator>
  <cp:lastModifiedBy>polamarasettiprem26@outlook.com</cp:lastModifiedBy>
  <cp:revision>6</cp:revision>
  <dcterms:created xsi:type="dcterms:W3CDTF">2023-04-04T01:23:27Z</dcterms:created>
  <dcterms:modified xsi:type="dcterms:W3CDTF">2023-04-04T04:02:46Z</dcterms:modified>
</cp:coreProperties>
</file>